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27"/>
  </p:notesMasterIdLst>
  <p:handoutMasterIdLst>
    <p:handoutMasterId r:id="rId28"/>
  </p:handoutMasterIdLst>
  <p:sldIdLst>
    <p:sldId id="256" r:id="rId18"/>
    <p:sldId id="257" r:id="rId19"/>
    <p:sldId id="258" r:id="rId20"/>
    <p:sldId id="260" r:id="rId21"/>
    <p:sldId id="261" r:id="rId22"/>
    <p:sldId id="263" r:id="rId23"/>
    <p:sldId id="262" r:id="rId24"/>
    <p:sldId id="265" r:id="rId25"/>
    <p:sldId id="266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e Fall Down" id="{B32D5187-8785-44C1-A5B8-77A53DF19D4E}">
          <p14:sldIdLst>
            <p14:sldId id="256"/>
          </p14:sldIdLst>
        </p14:section>
        <p14:section name="Verse" id="{9C283CDC-C8A3-4017-B397-70D5F2620B02}">
          <p14:sldIdLst>
            <p14:sldId id="257"/>
            <p14:sldId id="258"/>
          </p14:sldIdLst>
        </p14:section>
        <p14:section name="Chorus" id="{D27BA546-C867-4A1E-9060-6B5D591793C1}">
          <p14:sldIdLst>
            <p14:sldId id="260"/>
            <p14:sldId id="261"/>
          </p14:sldIdLst>
        </p14:section>
        <p14:section name="Verse 2" id="{16431262-8843-4B73-A2D5-1521232B9994}">
          <p14:sldIdLst>
            <p14:sldId id="263"/>
            <p14:sldId id="262"/>
          </p14:sldIdLst>
        </p14:section>
        <p14:section name="Chorus" id="{335D0651-35AD-452E-9DDE-DB213CCD5199}">
          <p14:sldIdLst>
            <p14:sldId id="265"/>
            <p14:sldId id="26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234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4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handoutMaster" Target="handoutMasters/handoutMaster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We Fall Down</a:t>
            </a:r>
          </a:p>
        </p:txBody>
      </p:sp>
    </p:spTree>
    <p:extLst>
      <p:ext uri="{BB962C8B-B14F-4D97-AF65-F5344CB8AC3E}">
        <p14:creationId xmlns:p14="http://schemas.microsoft.com/office/powerpoint/2010/main" val="1259059778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We fall down, we lay our crown</a:t>
            </a:r>
          </a:p>
          <a:p>
            <a:pPr latinLnBrk="1"/>
            <a:r>
              <a:rPr lang="en-US" dirty="0"/>
              <a:t>at the feet of Jesus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We Fall Down</a:t>
            </a:r>
          </a:p>
        </p:txBody>
      </p:sp>
    </p:spTree>
    <p:extLst>
      <p:ext uri="{BB962C8B-B14F-4D97-AF65-F5344CB8AC3E}">
        <p14:creationId xmlns:p14="http://schemas.microsoft.com/office/powerpoint/2010/main" val="95809906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The greatness of His mercy and love</a:t>
            </a:r>
          </a:p>
          <a:p>
            <a:pPr latinLnBrk="1"/>
            <a:r>
              <a:rPr lang="en-US" dirty="0"/>
              <a:t>at the feet of Jesus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We Fall Down</a:t>
            </a:r>
          </a:p>
        </p:txBody>
      </p:sp>
    </p:spTree>
    <p:extLst>
      <p:ext uri="{BB962C8B-B14F-4D97-AF65-F5344CB8AC3E}">
        <p14:creationId xmlns:p14="http://schemas.microsoft.com/office/powerpoint/2010/main" val="3946405415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We cry Holy, Holy, Holy</a:t>
            </a:r>
          </a:p>
          <a:p>
            <a:pPr latinLnBrk="1"/>
            <a:r>
              <a:rPr lang="en-US" dirty="0"/>
              <a:t>We cry Holy, Holy, Holy</a:t>
            </a:r>
          </a:p>
          <a:p>
            <a:pPr latinLnBrk="1"/>
            <a:r>
              <a:rPr lang="en-US" dirty="0"/>
              <a:t>We cry Holy, Holy, Holy is the Lamb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We Fall Down</a:t>
            </a:r>
          </a:p>
        </p:txBody>
      </p:sp>
    </p:spTree>
    <p:extLst>
      <p:ext uri="{BB962C8B-B14F-4D97-AF65-F5344CB8AC3E}">
        <p14:creationId xmlns:p14="http://schemas.microsoft.com/office/powerpoint/2010/main" val="3268354816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We Fall Down</a:t>
            </a:r>
          </a:p>
        </p:txBody>
      </p:sp>
    </p:spTree>
    <p:extLst>
      <p:ext uri="{BB962C8B-B14F-4D97-AF65-F5344CB8AC3E}">
        <p14:creationId xmlns:p14="http://schemas.microsoft.com/office/powerpoint/2010/main" val="1168777699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No more fears, You've dried our tears</a:t>
            </a:r>
          </a:p>
          <a:p>
            <a:pPr latinLnBrk="1"/>
            <a:r>
              <a:rPr lang="en-US" dirty="0"/>
              <a:t>at the feet of Jesus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We Fall Down</a:t>
            </a:r>
          </a:p>
        </p:txBody>
      </p:sp>
    </p:spTree>
    <p:extLst>
      <p:ext uri="{BB962C8B-B14F-4D97-AF65-F5344CB8AC3E}">
        <p14:creationId xmlns:p14="http://schemas.microsoft.com/office/powerpoint/2010/main" val="1670196695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Grace abounds to all who've found</a:t>
            </a:r>
          </a:p>
          <a:p>
            <a:pPr latinLnBrk="1"/>
            <a:r>
              <a:rPr lang="en-US" dirty="0"/>
              <a:t>at the feet of Jesus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We Fall Down</a:t>
            </a:r>
          </a:p>
        </p:txBody>
      </p:sp>
    </p:spTree>
    <p:extLst>
      <p:ext uri="{BB962C8B-B14F-4D97-AF65-F5344CB8AC3E}">
        <p14:creationId xmlns:p14="http://schemas.microsoft.com/office/powerpoint/2010/main" val="1516089064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We cry Holy, Holy, Holy</a:t>
            </a:r>
          </a:p>
          <a:p>
            <a:pPr latinLnBrk="1"/>
            <a:r>
              <a:rPr lang="en-US" dirty="0"/>
              <a:t>We cry Holy, Holy, Holy</a:t>
            </a:r>
          </a:p>
          <a:p>
            <a:pPr latinLnBrk="1"/>
            <a:r>
              <a:rPr lang="en-US" dirty="0"/>
              <a:t>We cry Holy, Holy, Holy is the Lamb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We Fall Down</a:t>
            </a:r>
          </a:p>
        </p:txBody>
      </p:sp>
    </p:spTree>
    <p:extLst>
      <p:ext uri="{BB962C8B-B14F-4D97-AF65-F5344CB8AC3E}">
        <p14:creationId xmlns:p14="http://schemas.microsoft.com/office/powerpoint/2010/main" val="2398152939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We Fall Down</a:t>
            </a:r>
          </a:p>
        </p:txBody>
      </p:sp>
    </p:spTree>
    <p:extLst>
      <p:ext uri="{BB962C8B-B14F-4D97-AF65-F5344CB8AC3E}">
        <p14:creationId xmlns:p14="http://schemas.microsoft.com/office/powerpoint/2010/main" val="232264407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1212</TotalTime>
  <Words>124</Words>
  <Application>Microsoft Office PowerPoint</Application>
  <PresentationFormat>On-screen Show (4:3)</PresentationFormat>
  <Paragraphs>23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9</vt:i4>
      </vt:variant>
    </vt:vector>
  </HeadingPairs>
  <TitlesOfParts>
    <vt:vector size="31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141</cp:revision>
  <dcterms:created xsi:type="dcterms:W3CDTF">2011-12-04T14:58:54Z</dcterms:created>
  <dcterms:modified xsi:type="dcterms:W3CDTF">2023-07-01T05:29:37Z</dcterms:modified>
</cp:coreProperties>
</file>